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9144000" cy="6858000" type="screen4x3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gZGTP1Vw9b1YMXFHLzzBmBayyt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customschemas.google.com/relationships/presentationmetadata" Target="meta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625" tIns="46300" rIns="92625" bIns="463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625" tIns="46300" rIns="92625" bIns="463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625" tIns="46300" rIns="92625" bIns="463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6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625" tIns="46300" rIns="92625" bIns="463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625" tIns="46300" rIns="92625" bIns="463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625" tIns="46300" rIns="92625" bIns="463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sldNum" idx="12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625" tIns="46300" rIns="92625" bIns="463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625" tIns="46300" rIns="92625" bIns="463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1"/>
              <a:t>KEY FINANCIAL POINTS FOR AZTEC SHOPS OVERALL BUDGET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>
            <a:spLocks noGrp="1"/>
          </p:cNvSpPr>
          <p:nvPr>
            <p:ph type="sldNum" idx="12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625" tIns="46300" rIns="92625" bIns="463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625" tIns="46300" rIns="92625" bIns="463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1"/>
              <a:t>KEY FINANCIAL POINTS FOR AZTEC SHOPS OVERALL BUDGET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685800" y="4561840"/>
            <a:ext cx="7772400" cy="119888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>
                <a:solidFill>
                  <a:schemeClr val="accent4"/>
                </a:solidFill>
                <a:latin typeface="Impact"/>
                <a:ea typeface="Impact"/>
                <a:cs typeface="Impact"/>
                <a:sym typeface="Impact"/>
              </a:rPr>
              <a:t>2025 – 2026 Budget</a:t>
            </a:r>
            <a:endParaRPr dirty="0"/>
          </a:p>
        </p:txBody>
      </p:sp>
      <p:sp>
        <p:nvSpPr>
          <p:cNvPr id="89" name="Google Shape;89;p1"/>
          <p:cNvSpPr txBox="1"/>
          <p:nvPr/>
        </p:nvSpPr>
        <p:spPr>
          <a:xfrm>
            <a:off x="0" y="0"/>
            <a:ext cx="9144000" cy="1066800"/>
          </a:xfrm>
          <a:prstGeom prst="rect">
            <a:avLst/>
          </a:prstGeom>
          <a:solidFill>
            <a:srgbClr val="CC0000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endParaRPr sz="4000" b="0" i="0" u="none" strike="noStrike" cap="none">
              <a:solidFill>
                <a:schemeClr val="lt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8840" y="2606358"/>
            <a:ext cx="5385816" cy="15175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>
            <a:spLocks noGrp="1"/>
          </p:cNvSpPr>
          <p:nvPr>
            <p:ph type="ctrTitle"/>
          </p:nvPr>
        </p:nvSpPr>
        <p:spPr>
          <a:xfrm>
            <a:off x="0" y="0"/>
            <a:ext cx="9144000" cy="1066800"/>
          </a:xfrm>
          <a:prstGeom prst="rect">
            <a:avLst/>
          </a:prstGeom>
          <a:solidFill>
            <a:srgbClr val="CC0000"/>
          </a:solidFill>
          <a:ln w="127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0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       SDSU Mission Valley Enterprises</a:t>
            </a:r>
            <a:endParaRPr/>
          </a:p>
        </p:txBody>
      </p:sp>
      <p:sp>
        <p:nvSpPr>
          <p:cNvPr id="105" name="Google Shape;105;p3"/>
          <p:cNvSpPr txBox="1">
            <a:spLocks noGrp="1"/>
          </p:cNvSpPr>
          <p:nvPr>
            <p:ph type="subTitle" idx="1"/>
          </p:nvPr>
        </p:nvSpPr>
        <p:spPr>
          <a:xfrm>
            <a:off x="836675" y="4687371"/>
            <a:ext cx="7251192" cy="1103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lvl="0" indent="-1143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/>
          </a:p>
          <a:p>
            <a:pPr marL="114300" lvl="0" indent="-1270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/>
          </a:p>
        </p:txBody>
      </p:sp>
      <p:sp>
        <p:nvSpPr>
          <p:cNvPr id="106" name="Google Shape;106;p3"/>
          <p:cNvSpPr/>
          <p:nvPr/>
        </p:nvSpPr>
        <p:spPr>
          <a:xfrm>
            <a:off x="1905000" y="838200"/>
            <a:ext cx="2895600" cy="762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3C36FE1-BBA7-29AB-4BFA-CC0C349644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50" y="1187450"/>
            <a:ext cx="8464550" cy="540557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>
            <a:spLocks noGrp="1"/>
          </p:cNvSpPr>
          <p:nvPr>
            <p:ph type="ctrTitle"/>
          </p:nvPr>
        </p:nvSpPr>
        <p:spPr>
          <a:xfrm>
            <a:off x="0" y="0"/>
            <a:ext cx="9144000" cy="1066800"/>
          </a:xfrm>
          <a:prstGeom prst="rect">
            <a:avLst/>
          </a:prstGeom>
          <a:solidFill>
            <a:srgbClr val="CC0000"/>
          </a:solidFill>
          <a:ln w="127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0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       SDSU Mission Valley Enterprises</a:t>
            </a:r>
            <a:endParaRPr/>
          </a:p>
        </p:txBody>
      </p:sp>
      <p:sp>
        <p:nvSpPr>
          <p:cNvPr id="114" name="Google Shape;114;p4"/>
          <p:cNvSpPr txBox="1">
            <a:spLocks noGrp="1"/>
          </p:cNvSpPr>
          <p:nvPr>
            <p:ph type="subTitle" idx="1"/>
          </p:nvPr>
        </p:nvSpPr>
        <p:spPr>
          <a:xfrm>
            <a:off x="836675" y="4687371"/>
            <a:ext cx="7251192" cy="1103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lvl="0" indent="-1143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/>
          </a:p>
          <a:p>
            <a:pPr marL="114300" lvl="0" indent="-1270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/>
          </a:p>
        </p:txBody>
      </p:sp>
      <p:sp>
        <p:nvSpPr>
          <p:cNvPr id="115" name="Google Shape;115;p4"/>
          <p:cNvSpPr/>
          <p:nvPr/>
        </p:nvSpPr>
        <p:spPr>
          <a:xfrm>
            <a:off x="1905000" y="838200"/>
            <a:ext cx="2895600" cy="762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B28DD99-D60B-14E9-98C2-480DCA4B5E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50" y="1993900"/>
            <a:ext cx="8070850" cy="346074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32</Words>
  <Application>Microsoft Office PowerPoint</Application>
  <PresentationFormat>On-screen Show (4:3)</PresentationFormat>
  <Paragraphs>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Impact</vt:lpstr>
      <vt:lpstr>Default Design</vt:lpstr>
      <vt:lpstr>2025 – 2026 Budget</vt:lpstr>
      <vt:lpstr>       SDSU Mission Valley Enterprises</vt:lpstr>
      <vt:lpstr>       SDSU Mission Valley Enterprises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mmorris</dc:creator>
  <cp:lastModifiedBy>Heather Hawkins</cp:lastModifiedBy>
  <cp:revision>3</cp:revision>
  <dcterms:created xsi:type="dcterms:W3CDTF">2005-06-13T21:07:39Z</dcterms:created>
  <dcterms:modified xsi:type="dcterms:W3CDTF">2025-09-24T00:33:21Z</dcterms:modified>
</cp:coreProperties>
</file>